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70" r:id="rId10"/>
    <p:sldId id="271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01C85-1478-4842-A312-14A135C0E627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D90BB-60A3-4F45-B4A5-8CAE823F7A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8805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500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1B11E-9431-4D03-98E7-DF19BECFEE2C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93B71-97C2-41A9-B75C-E8F1A63458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436351"/>
      </p:ext>
    </p:extLst>
  </p:cSld>
  <p:clrMapOvr>
    <a:masterClrMapping/>
  </p:clrMapOvr>
  <p:transition spd="med" advClick="0" advTm="500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4079B-4F6A-4B1E-9149-44CE6BCFEF03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F4C3A-6E4B-4D4A-ACE7-D5FAB8308B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097504"/>
      </p:ext>
    </p:extLst>
  </p:cSld>
  <p:clrMapOvr>
    <a:masterClrMapping/>
  </p:clrMapOvr>
  <p:transition spd="med" advClick="0" advTm="5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DB6EE-6EBA-4BAB-A4FA-254F2A251F11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ACFDC-5928-4A63-9562-7A4EA14AFA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417764"/>
      </p:ext>
    </p:extLst>
  </p:cSld>
  <p:clrMapOvr>
    <a:masterClrMapping/>
  </p:clrMapOvr>
  <p:transition spd="med" advClick="0" advTm="5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AACDD-2A07-47E3-93D1-1CA07C77BEB7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62F46-7FE1-4EF8-9F8E-E6CD9651D9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666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5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5B824-DF69-49CE-B1FA-0397B3D598F5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2EEB-B94E-47AA-9080-04C130B9FC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108228"/>
      </p:ext>
    </p:extLst>
  </p:cSld>
  <p:clrMapOvr>
    <a:masterClrMapping/>
  </p:clrMapOvr>
  <p:transition spd="med" advClick="0" advTm="5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D9EAD-4810-462E-9025-D632C61A40EE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6EBB7-8C51-4E8F-9E80-A948E7C2B1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18400"/>
      </p:ext>
    </p:extLst>
  </p:cSld>
  <p:clrMapOvr>
    <a:masterClrMapping/>
  </p:clrMapOvr>
  <p:transition spd="med" advClick="0" advTm="5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3DB46-4598-4505-84F9-FE9FD1EB7D09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C45B3-6016-4594-BA1B-62A503F99E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980110"/>
      </p:ext>
    </p:extLst>
  </p:cSld>
  <p:clrMapOvr>
    <a:masterClrMapping/>
  </p:clrMapOvr>
  <p:transition spd="med" advClick="0" advTm="5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BAABF-3D73-4686-A218-50D176C78F57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F9289-748F-472A-88CF-88CF22F2A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7333"/>
      </p:ext>
    </p:extLst>
  </p:cSld>
  <p:clrMapOvr>
    <a:masterClrMapping/>
  </p:clrMapOvr>
  <p:transition spd="med" advClick="0" advTm="5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7460F-45D4-49C4-BD85-A2BD36B0B9C1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B61EB-D52A-48B4-8781-450C5BE6DA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419413"/>
      </p:ext>
    </p:extLst>
  </p:cSld>
  <p:clrMapOvr>
    <a:masterClrMapping/>
  </p:clrMapOvr>
  <p:transition spd="med" advClick="0" advTm="5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7AF34-8EE6-44E3-A580-27BB25DF57E8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19C99-D315-48BF-821D-5FEEF15D4C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947071"/>
      </p:ext>
    </p:extLst>
  </p:cSld>
  <p:clrMapOvr>
    <a:masterClrMapping/>
  </p:clrMapOvr>
  <p:transition spd="med" advClick="0" advTm="5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F822B4-448A-49DB-85D9-5853964F7CAF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E9767B2-EFB4-4028-A1EA-C9B723053A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ransition spd="med" advClick="0" advTm="5000">
    <p:fade thruBlk="1"/>
  </p:transition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cs621718.vk.me/v621718767/40602/wIvZ7j-0Zd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566338">
            <a:off x="6443606" y="672728"/>
            <a:ext cx="2464610" cy="1643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851648" cy="1828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Как мы помогли старшему поколению познать просторы интернета </a:t>
            </a:r>
            <a:endParaRPr lang="ru-RU" dirty="0"/>
          </a:p>
        </p:txBody>
      </p:sp>
      <p:sp>
        <p:nvSpPr>
          <p:cNvPr id="512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4286250"/>
            <a:ext cx="7854950" cy="1752600"/>
          </a:xfrm>
        </p:spPr>
        <p:txBody>
          <a:bodyPr/>
          <a:lstStyle/>
          <a:p>
            <a:pPr marR="0"/>
            <a:r>
              <a:rPr lang="ru-RU" altLang="ru-RU" smtClean="0"/>
              <a:t>Команда «Эрудит20»</a:t>
            </a:r>
          </a:p>
          <a:p>
            <a:pPr marR="0"/>
            <a:r>
              <a:rPr lang="ru-RU" altLang="ru-RU" smtClean="0"/>
              <a:t>МОУ СОШ №20 г.Рыбинска</a:t>
            </a:r>
          </a:p>
        </p:txBody>
      </p:sp>
      <p:pic>
        <p:nvPicPr>
          <p:cNvPr id="4" name="Picture 2" descr="http://cs621718.vk.me/v621718767/405f1/EN0wB0l01-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556788">
            <a:off x="700667" y="4279364"/>
            <a:ext cx="2610892" cy="17420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928670"/>
            <a:ext cx="768563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Спасибо за внимание!</a:t>
            </a:r>
          </a:p>
        </p:txBody>
      </p:sp>
      <p:pic>
        <p:nvPicPr>
          <p:cNvPr id="14339" name="Picture 4" descr="http://cs621718.vk.me/v621718767/40610/G_REILG25y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2214563"/>
            <a:ext cx="5753100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Наш рассказ гласит …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Как то раз, маме Свете, захотелось узнать, что такое </a:t>
            </a:r>
            <a:r>
              <a:rPr lang="en-US" altLang="ru-RU" smtClean="0">
                <a:latin typeface="Times New Roman" pitchFamily="18" charset="0"/>
                <a:cs typeface="Times New Roman" pitchFamily="18" charset="0"/>
              </a:rPr>
              <a:t>internet! 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Как им пользоваться, и что в нём есть такое интересное, что всех туда так тянет. Позвала, она на помощь дочку. Наша Лиза с большим удовольствием решила помочь маме, с данной проблемой. </a:t>
            </a:r>
          </a:p>
        </p:txBody>
      </p:sp>
      <p:pic>
        <p:nvPicPr>
          <p:cNvPr id="5" name="Picture 2" descr="http://cs628323.vk.me/v628323297/1980c/xMlaDWyWm1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4143380"/>
            <a:ext cx="3181332" cy="2386000"/>
          </a:xfrm>
          <a:prstGeom prst="roundRect">
            <a:avLst/>
          </a:prstGeom>
          <a:noFill/>
          <a:ln>
            <a:solidFill>
              <a:srgbClr val="002060"/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857250" y="642938"/>
            <a:ext cx="7572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Лиза, стала куратором мамы Светы! Рассказала, от куда интернет появился, что означает, и как он выглядит! Мама в восторге, что научиться узнавать прогноз погоды, новые рецепты, общаться с друзьями, и всё это благодаря сети </a:t>
            </a:r>
            <a:r>
              <a:rPr lang="en-US" altLang="ru-RU" sz="2000">
                <a:latin typeface="Times New Roman" pitchFamily="18" charset="0"/>
                <a:cs typeface="Times New Roman" pitchFamily="18" charset="0"/>
              </a:rPr>
              <a:t>internet!</a:t>
            </a:r>
            <a:endParaRPr lang="ru-RU" altLang="ru-RU"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://cs628323.vk.me/v628323297/197b2/a_DtROr8u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428868"/>
            <a:ext cx="4762500" cy="357187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71500" y="357188"/>
            <a:ext cx="8229600" cy="1143000"/>
          </a:xfrm>
        </p:spPr>
        <p:txBody>
          <a:bodyPr/>
          <a:lstStyle/>
          <a:p>
            <a:r>
              <a:rPr lang="ru-RU" alt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всё получалось, но всё же интернет так и манил маму Свету в свои просторы. Дочь стала хорошим проводником в мир новой «цивилизации» для мамы)</a:t>
            </a:r>
          </a:p>
        </p:txBody>
      </p:sp>
      <p:pic>
        <p:nvPicPr>
          <p:cNvPr id="5" name="Picture 2" descr="http://cs628323.vk.me/v628323297/197a9/d2auynt-Ov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3564726" cy="47529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2" descr="http://cs628323.vk.me/v628323297/197bb/zKoh1PCFYx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90900" y="1857364"/>
            <a:ext cx="5753100" cy="43148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Мама была так довольна, что у неё всё стало получаться! Дочка и мама разговаривали на одном языке! Мама внимательно слушала всё и запоминала! </a:t>
            </a:r>
          </a:p>
        </p:txBody>
      </p:sp>
      <p:pic>
        <p:nvPicPr>
          <p:cNvPr id="5" name="Picture 2" descr="http://cs628323.vk.me/v628323297/197c4/CvsgDldM-z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95457">
            <a:off x="4489731" y="3430369"/>
            <a:ext cx="3514710" cy="2636033"/>
          </a:xfrm>
          <a:prstGeom prst="roundRect">
            <a:avLst>
              <a:gd name="adj" fmla="val 11864"/>
            </a:avLst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Picture 2" descr="http://cs628323.vk.me/v628323297/197cd/IqWuQKKu1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857628"/>
            <a:ext cx="3181333" cy="2386000"/>
          </a:xfrm>
          <a:prstGeom prst="parallelogram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bliqueTopLeft"/>
            <a:lightRig rig="threePt" dir="t"/>
          </a:scene3d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А потом мама сама стала искать интересную и полезную информацию для себя) И была этому очень рада! А Настя, наблюдала за её успехами со стороны.</a:t>
            </a:r>
          </a:p>
        </p:txBody>
      </p:sp>
      <p:pic>
        <p:nvPicPr>
          <p:cNvPr id="20482" name="Picture 2" descr="http://cs628323.vk.me/v628323297/19803/f7BSMVqZ3t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357562"/>
            <a:ext cx="4071966" cy="3053975"/>
          </a:xfrm>
          <a:prstGeom prst="roundRect">
            <a:avLst>
              <a:gd name="adj" fmla="val 21124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У мамы Светы, конечно возникали некоторые вопросы, но дочка всегда помогала ей их преодолеть. </a:t>
            </a:r>
          </a:p>
        </p:txBody>
      </p:sp>
      <p:pic>
        <p:nvPicPr>
          <p:cNvPr id="5" name="Picture 2" descr="http://cs628323.vk.me/v628323297/197d6/6vw5YhdAtm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0" y="3000375"/>
            <a:ext cx="4681538" cy="3511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>
          <a:xfrm>
            <a:off x="714375" y="928688"/>
            <a:ext cx="8229600" cy="4389437"/>
          </a:xfrm>
        </p:spPr>
        <p:txBody>
          <a:bodyPr/>
          <a:lstStyle/>
          <a:p>
            <a:r>
              <a:rPr lang="ru-RU" altLang="ru-RU" smtClean="0"/>
              <a:t>Теперь мама Света, и</a:t>
            </a:r>
            <a:r>
              <a:rPr lang="en-US" altLang="ru-RU" smtClean="0"/>
              <a:t> Internet </a:t>
            </a:r>
            <a:r>
              <a:rPr lang="ru-RU" altLang="ru-RU" smtClean="0"/>
              <a:t>общаются на «Ты»</a:t>
            </a:r>
          </a:p>
        </p:txBody>
      </p:sp>
      <p:pic>
        <p:nvPicPr>
          <p:cNvPr id="22530" name="Picture 2" descr="http://cs628323.vk.me/v628323297/1980c/xMlaDWyWm1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785926"/>
            <a:ext cx="5753100" cy="4314826"/>
          </a:xfrm>
          <a:prstGeom prst="snipRound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altLang="ru-RU" smtClean="0"/>
              <a:t>Вот так, дети, помогают родителям идти в ногу со временем!</a:t>
            </a:r>
          </a:p>
          <a:p>
            <a:pPr>
              <a:buFont typeface="Wingdings 2" pitchFamily="18" charset="2"/>
              <a:buNone/>
            </a:pPr>
            <a:endParaRPr lang="ru-RU" altLang="ru-RU" smtClean="0"/>
          </a:p>
        </p:txBody>
      </p:sp>
      <p:pic>
        <p:nvPicPr>
          <p:cNvPr id="26626" name="Picture 2" descr="http://cs628323.vk.me/v628323297/197f1/nxmPKcY7mB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071810"/>
            <a:ext cx="2439578" cy="32527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 advClick="0" advTm="5000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250</Words>
  <Application>Microsoft Office PowerPoint</Application>
  <PresentationFormat>Экран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Constantia</vt:lpstr>
      <vt:lpstr>Arial</vt:lpstr>
      <vt:lpstr>Calibri</vt:lpstr>
      <vt:lpstr>Wingdings 2</vt:lpstr>
      <vt:lpstr>Times New Roman</vt:lpstr>
      <vt:lpstr>Поток</vt:lpstr>
      <vt:lpstr>Как мы помогли старшему поколению познать просторы интернета </vt:lpstr>
      <vt:lpstr>Наш рассказ гласит … </vt:lpstr>
      <vt:lpstr>Презентация PowerPoint</vt:lpstr>
      <vt:lpstr>Не всё получалось, но всё же интернет так и манил маму Свету в свои просторы. Дочь стала хорошим проводником в мир новой «цивилизации» для мамы)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мы помогли старшему поколению познать просторы интернета</dc:title>
  <dc:creator>Lara</dc:creator>
  <cp:lastModifiedBy>Андрей</cp:lastModifiedBy>
  <cp:revision>5</cp:revision>
  <dcterms:created xsi:type="dcterms:W3CDTF">2015-09-29T17:36:44Z</dcterms:created>
  <dcterms:modified xsi:type="dcterms:W3CDTF">2015-11-05T10:31:42Z</dcterms:modified>
</cp:coreProperties>
</file>